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6615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Burchaklar olamiga xush kelibsiz!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47889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Bugun biz burchaklar, ularni o'lchash va simmetriya haqida bilib olamiz. Bu tushunchalar geometriya va kundalik hayot uchun muhimdir.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5179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Xulosa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093250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Biz burchak turlari, ularni o'lchash va simmetriya haqida bilib oldik. Bu bilimlar bizga geometrik shakllarni tushunishga yordam beradi. Geometriya - qiziqarli va muhim fan!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088963"/>
            <a:ext cx="912614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Burchak turlari: O'tkir burchak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5080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550806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Ta'rif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6041588"/>
            <a:ext cx="33342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O'tkir burchak - 90 gradusdan kichik burchak.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5080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49089" y="550806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Misollar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049089" y="6041588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Kitobning burchagi, soatning millari (ma'lum vaqtda).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5080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2256" y="550806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Chizish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432256" y="6041588"/>
            <a:ext cx="33342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O'tkir burchakni chizish va ko'rsatish oson.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163139"/>
            <a:ext cx="930663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Burchak turlari: To'g'ri burchak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Ta'rif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To'g'ri burchak - 90 gradusga teng burchak.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022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Misollar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022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Stolning burchagi, deraza romi.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04592"/>
            <a:ext cx="41363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5666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Belgilash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6100167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To'g'ri burchak odatda kichik kvadrat bilan belgilanadi.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6914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Burchak turlari: O'tmas burchak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2681883"/>
            <a:ext cx="1234083" cy="18167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047" y="292869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Ta'rif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468047" y="3462218"/>
            <a:ext cx="581215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O'tmas burchak - 90 gradusdan katta va 180 gradusdan kichik burchak.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498658"/>
            <a:ext cx="1234083" cy="1480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047" y="474547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Misollar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468047" y="5278993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Ochilgan kitobning burchagi, tomning qiyaligi.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979557"/>
            <a:ext cx="1234083" cy="14808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047" y="62263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Chizish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2468047" y="6759893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O'tmas burchakni chizish va ko'rsatish.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3559" y="671870"/>
            <a:ext cx="7436882" cy="1524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Burchaklarni o'lchash: Transportir</a:t>
            </a:r>
            <a:endParaRPr lang="en-US" sz="4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59" y="2604492"/>
            <a:ext cx="609719" cy="60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7118" y="2561868"/>
            <a:ext cx="3048595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Asbob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707118" y="3089315"/>
            <a:ext cx="6583323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Transportir - burchaklarni o'lchash uchun ishlatiladigan asbob.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59" y="4643676"/>
            <a:ext cx="609719" cy="6097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07118" y="4601051"/>
            <a:ext cx="3048595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Qoidalar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1707118" y="5128498"/>
            <a:ext cx="6583323" cy="390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Transportirdan foydalanish qoidalari.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59" y="6292810"/>
            <a:ext cx="609719" cy="6097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07118" y="6250186"/>
            <a:ext cx="3048595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Bosqichlar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707118" y="6777633"/>
            <a:ext cx="6583323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Transportirni joylashtirish, nol chizig'ini to'g'rilash, gradusni aniqlash.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98658"/>
            <a:ext cx="926377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Burchaklarni o'lchash: Misollar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O'tkir burchak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30°, 45°, 60° burchaklarni o'lchash va chizish.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To'g'ri burchak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90° burchakni o'lchash va chizish.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O'tmas burchak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120° burchakni o'lchash va chizish.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4320"/>
            <a:ext cx="1205091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Burchaklarni o'lchash: Burchak birliklari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601629" y="28640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Gradus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397568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Burchaklar graduslarda (°) o'lchanadi.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2775" y="3398639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267" y="306145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To'liq aylana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943267" y="3594973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To'liq aylana 360 gradusga teng.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48055" y="3398639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267" y="550449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Yarim aylana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9943267" y="6038017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Yarim aylana 180 gradusga teng.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48055" y="5633918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0"/>
          <p:cNvSpPr/>
          <p:nvPr/>
        </p:nvSpPr>
        <p:spPr>
          <a:xfrm>
            <a:off x="1601629" y="53070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Chorak aylana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863798" y="5840611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Chorak aylana 90 gradusga teng.</a:t>
            </a:r>
            <a:endParaRPr lang="en-US" sz="19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2775" y="5633918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87661"/>
            <a:ext cx="984123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Simmetriya: Asosiy tushunchalar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902" y="2552581"/>
            <a:ext cx="2128957" cy="1421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728" y="3222784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675" y="279939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Ta'rif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675" y="3332917"/>
            <a:ext cx="67578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Simmetriya - bir xil qismlarning muvozanatli joylashuvi.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990142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83" y="4036219"/>
            <a:ext cx="4257913" cy="14219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847" y="4530209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428303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O'q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65213" y="4816554"/>
            <a:ext cx="656332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Simmetriya o'qi - shaklni teng ikkiga bo'ladigan chiziq.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73779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45" y="5519857"/>
            <a:ext cx="6386870" cy="14219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6013847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766673"/>
            <a:ext cx="304109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Misollar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29632" y="6300192"/>
            <a:ext cx="304109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Kapalak, barg, inson yuzi.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598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Simmetriya: Turlari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490907"/>
            <a:ext cx="2150388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65459" y="2984897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3261003" y="2737723"/>
            <a:ext cx="29870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Aksial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261003" y="3271242"/>
            <a:ext cx="29870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Shaklning oynadagi aksi.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535" y="3897630"/>
            <a:ext cx="10505718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sp>
        <p:nvSpPr>
          <p:cNvPr id="8" name="Shape 6"/>
          <p:cNvSpPr/>
          <p:nvPr/>
        </p:nvSpPr>
        <p:spPr>
          <a:xfrm>
            <a:off x="863798" y="4036219"/>
            <a:ext cx="4300895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40712" y="4530209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5411510" y="428303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Markaziy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411510" y="4816554"/>
            <a:ext cx="525553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Shaklning markazga nisbatan simmetriyasi.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442942"/>
            <a:ext cx="8355211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sp>
        <p:nvSpPr>
          <p:cNvPr id="13" name="Shape 11"/>
          <p:cNvSpPr/>
          <p:nvPr/>
        </p:nvSpPr>
        <p:spPr>
          <a:xfrm>
            <a:off x="863798" y="5581531"/>
            <a:ext cx="6451402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15966" y="6075521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562017" y="5828348"/>
            <a:ext cx="288107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Geometrik shakllar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562017" y="6361867"/>
            <a:ext cx="288107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Kvadrat, aylana.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2025-04-02T15:05:20Z</dcterms:created>
  <dcterms:modified xsi:type="dcterms:W3CDTF">2025-04-02T15:05:20Z</dcterms:modified>
</cp:coreProperties>
</file>